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Title Slide@3x.pdf" descr="Title Slide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Value Proposition Canvas@3x.pdf" descr="Value Proposition Canvas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Code Snippet@3x.pdf" descr="Code Snippet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Code Snippet 2@3x.pdf" descr="Code Snippet 2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Challenge@3x.pdf" descr="Challenge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Problem@3x.pdf" descr="Problem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243459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Problem 2.0 - White@3x.pdf" descr="Problem 2.0 - White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Our Approach@3x.pdf" descr="Our Approach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243459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Solution@3x.pdf" descr="Solution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DOCTAR_Test.gif" descr="DOCTAR_Test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24494" y="4159150"/>
            <a:ext cx="9280479" cy="539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6" name="Future Ideas@3x.pdf" descr="Future Ideas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0"/>
            <a:ext cx="243459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0" name="Future Ideas 2@3x.pdf" descr="Future Ideas 2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Rectangle"/>
          <p:cNvSpPr/>
          <p:nvPr/>
        </p:nvSpPr>
        <p:spPr>
          <a:xfrm>
            <a:off x="0" y="12446000"/>
            <a:ext cx="24384000" cy="1270000"/>
          </a:xfrm>
          <a:prstGeom prst="rect">
            <a:avLst/>
          </a:prstGeom>
          <a:solidFill>
            <a:srgbClr val="13228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55" name="Feasilbility@3x.pdf" descr="Feasilbility@3x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9" y="0"/>
            <a:ext cx="24350182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